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797" r:id="rId1"/>
  </p:sldMasterIdLst>
  <p:notesMasterIdLst>
    <p:notesMasterId r:id="rId13"/>
  </p:notesMasterIdLst>
  <p:sldIdLst>
    <p:sldId id="536" r:id="rId2"/>
    <p:sldId id="537" r:id="rId3"/>
    <p:sldId id="538" r:id="rId4"/>
    <p:sldId id="539" r:id="rId5"/>
    <p:sldId id="540" r:id="rId6"/>
    <p:sldId id="541" r:id="rId7"/>
    <p:sldId id="542" r:id="rId8"/>
    <p:sldId id="543" r:id="rId9"/>
    <p:sldId id="544" r:id="rId10"/>
    <p:sldId id="545" r:id="rId11"/>
    <p:sldId id="546" r:id="rId12"/>
  </p:sldIdLst>
  <p:sldSz cx="12192000" cy="6858000"/>
  <p:notesSz cx="6954838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161"/>
    <a:srgbClr val="EE3124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614"/>
  </p:normalViewPr>
  <p:slideViewPr>
    <p:cSldViewPr snapToGrid="0" snapToObjects="1">
      <p:cViewPr varScale="1">
        <p:scale>
          <a:sx n="101" d="100"/>
          <a:sy n="101" d="100"/>
        </p:scale>
        <p:origin x="83" y="13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13763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1"/>
            <a:ext cx="3013763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C99FC-06B3-EB46-8B79-6FF57605F0A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8025" y="1154113"/>
            <a:ext cx="5538788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44863"/>
            <a:ext cx="5563870" cy="363670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3763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772669"/>
            <a:ext cx="3013763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EA901-50BA-9042-BAFE-6C1EC9196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2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4_Background.jpg">
            <a:extLst>
              <a:ext uri="{FF2B5EF4-FFF2-40B4-BE49-F238E27FC236}">
                <a16:creationId xmlns="" xmlns:a16="http://schemas.microsoft.com/office/drawing/2014/main" id="{5EDC4008-D278-9D41-9BE1-EC7C2B1EAB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6144"/>
            <a:ext cx="12192000" cy="6894144"/>
          </a:xfrm>
          <a:prstGeom prst="rect">
            <a:avLst/>
          </a:prstGeom>
        </p:spPr>
      </p:pic>
      <p:pic>
        <p:nvPicPr>
          <p:cNvPr id="10" name="Picture 9" descr="WebCTRL_Building1_Screen1.png">
            <a:extLst>
              <a:ext uri="{FF2B5EF4-FFF2-40B4-BE49-F238E27FC236}">
                <a16:creationId xmlns="" xmlns:a16="http://schemas.microsoft.com/office/drawing/2014/main" id="{349D4818-AD71-8242-ACAA-C10C01359D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2124" y="587375"/>
            <a:ext cx="2286001" cy="3492500"/>
          </a:xfrm>
          <a:prstGeom prst="rect">
            <a:avLst/>
          </a:prstGeom>
        </p:spPr>
      </p:pic>
      <p:pic>
        <p:nvPicPr>
          <p:cNvPr id="11" name="Picture 10" descr="WebCTRL_Building1_Screen2.png">
            <a:extLst>
              <a:ext uri="{FF2B5EF4-FFF2-40B4-BE49-F238E27FC236}">
                <a16:creationId xmlns="" xmlns:a16="http://schemas.microsoft.com/office/drawing/2014/main" id="{D7964966-16BF-CB4A-9552-0DFEFC7F0D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874" y="158750"/>
            <a:ext cx="1793875" cy="34098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3085765"/>
            <a:ext cx="9458960" cy="33048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3483959"/>
            <a:ext cx="8471369" cy="1129588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4733872"/>
            <a:ext cx="8471367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rgbClr val="EE312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1191" y="5682798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L-Shape 11">
            <a:extLst>
              <a:ext uri="{FF2B5EF4-FFF2-40B4-BE49-F238E27FC236}">
                <a16:creationId xmlns="" xmlns:a16="http://schemas.microsoft.com/office/drawing/2014/main" id="{8AFCE13F-4BC5-8C41-A6F1-793275B8F9F9}"/>
              </a:ext>
            </a:extLst>
          </p:cNvPr>
          <p:cNvSpPr/>
          <p:nvPr userDrawn="1"/>
        </p:nvSpPr>
        <p:spPr>
          <a:xfrm rot="16200000">
            <a:off x="8479456" y="5408225"/>
            <a:ext cx="1216058" cy="1216058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5047794-F541-FC42-8B5C-8CB411C4AD8F}"/>
              </a:ext>
            </a:extLst>
          </p:cNvPr>
          <p:cNvSpPr/>
          <p:nvPr userDrawn="1"/>
        </p:nvSpPr>
        <p:spPr>
          <a:xfrm>
            <a:off x="0" y="3007461"/>
            <a:ext cx="4722091" cy="100338"/>
          </a:xfrm>
          <a:prstGeom prst="rect">
            <a:avLst/>
          </a:prstGeom>
          <a:solidFill>
            <a:srgbClr val="ED30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072B6B93-C9FC-D748-A4B8-F176E7FFBB97}"/>
              </a:ext>
            </a:extLst>
          </p:cNvPr>
          <p:cNvCxnSpPr/>
          <p:nvPr userDrawn="1"/>
        </p:nvCxnSpPr>
        <p:spPr>
          <a:xfrm>
            <a:off x="581191" y="4637806"/>
            <a:ext cx="3151941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565" y="5290164"/>
            <a:ext cx="2431404" cy="115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86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DA96BD6-108B-4B46-9E4A-12725173E6A6}"/>
              </a:ext>
            </a:extLst>
          </p:cNvPr>
          <p:cNvSpPr/>
          <p:nvPr userDrawn="1"/>
        </p:nvSpPr>
        <p:spPr>
          <a:xfrm>
            <a:off x="0" y="549"/>
            <a:ext cx="11745467" cy="186889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6" y="549"/>
            <a:ext cx="3424426" cy="10830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9FDDEB3-F516-124A-88F2-DDB296F3C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534" y="3921760"/>
            <a:ext cx="2733545" cy="230000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F2786B37-20F1-364B-A4CA-C94D0F8B98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6535" y="1144237"/>
            <a:ext cx="3424426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EE312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6A1A2C2-D183-1244-A15D-6A4625EEE6DC}"/>
              </a:ext>
            </a:extLst>
          </p:cNvPr>
          <p:cNvSpPr/>
          <p:nvPr userDrawn="1"/>
        </p:nvSpPr>
        <p:spPr>
          <a:xfrm>
            <a:off x="446534" y="1083598"/>
            <a:ext cx="2733545" cy="62103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L-Shape 11">
            <a:extLst>
              <a:ext uri="{FF2B5EF4-FFF2-40B4-BE49-F238E27FC236}">
                <a16:creationId xmlns="" xmlns:a16="http://schemas.microsoft.com/office/drawing/2014/main" id="{4ADE29AE-5FD1-D745-8951-98473FD96F48}"/>
              </a:ext>
            </a:extLst>
          </p:cNvPr>
          <p:cNvSpPr/>
          <p:nvPr userDrawn="1"/>
        </p:nvSpPr>
        <p:spPr>
          <a:xfrm rot="10800000">
            <a:off x="11191341" y="122604"/>
            <a:ext cx="419469" cy="419469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B46B9EF-C4CD-5841-96C9-33D11AA3DB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85301" y="355600"/>
            <a:ext cx="6485974" cy="122872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1" i="1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defRPr sz="1200" b="1" i="1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defRPr sz="1200" b="1" i="1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200" b="1" i="1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200" b="1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E2A89299-67C6-C949-B5C5-697E479EDAEF}"/>
              </a:ext>
            </a:extLst>
          </p:cNvPr>
          <p:cNvCxnSpPr/>
          <p:nvPr userDrawn="1"/>
        </p:nvCxnSpPr>
        <p:spPr>
          <a:xfrm>
            <a:off x="4856480" y="355600"/>
            <a:ext cx="0" cy="12287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able Placeholder 15">
            <a:extLst>
              <a:ext uri="{FF2B5EF4-FFF2-40B4-BE49-F238E27FC236}">
                <a16:creationId xmlns="" xmlns:a16="http://schemas.microsoft.com/office/drawing/2014/main" id="{384C6993-C20E-7442-84A2-95137BDCB73B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433763" y="2111375"/>
            <a:ext cx="8312150" cy="412750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E4E43817-6591-8341-B922-8DF708DE2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6088" y="2111375"/>
            <a:ext cx="2733675" cy="1719263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L-Shape 18">
            <a:extLst>
              <a:ext uri="{FF2B5EF4-FFF2-40B4-BE49-F238E27FC236}">
                <a16:creationId xmlns="" xmlns:a16="http://schemas.microsoft.com/office/drawing/2014/main" id="{1EE0550E-1253-6142-94DE-2EFD6CDBB479}"/>
              </a:ext>
            </a:extLst>
          </p:cNvPr>
          <p:cNvSpPr/>
          <p:nvPr userDrawn="1"/>
        </p:nvSpPr>
        <p:spPr>
          <a:xfrm rot="5400000">
            <a:off x="326974" y="1994827"/>
            <a:ext cx="419469" cy="419469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458C2043-D916-3A41-98E5-17001111537B}"/>
              </a:ext>
            </a:extLst>
          </p:cNvPr>
          <p:cNvGrpSpPr/>
          <p:nvPr userDrawn="1"/>
        </p:nvGrpSpPr>
        <p:grpSpPr>
          <a:xfrm>
            <a:off x="4348013" y="355600"/>
            <a:ext cx="379648" cy="327026"/>
            <a:chOff x="4784178" y="-784226"/>
            <a:chExt cx="598539" cy="515578"/>
          </a:xfrm>
        </p:grpSpPr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id="{7DA7BC4E-D6DC-294A-A4B3-0AAE4086CF0B}"/>
                </a:ext>
              </a:extLst>
            </p:cNvPr>
            <p:cNvGrpSpPr/>
            <p:nvPr userDrawn="1"/>
          </p:nvGrpSpPr>
          <p:grpSpPr>
            <a:xfrm>
              <a:off x="4784178" y="-784226"/>
              <a:ext cx="274319" cy="515578"/>
              <a:chOff x="4784178" y="-784226"/>
              <a:chExt cx="274319" cy="515578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="" xmlns:a16="http://schemas.microsoft.com/office/drawing/2014/main" id="{53862178-5729-7649-A467-445EE3475CDA}"/>
                  </a:ext>
                </a:extLst>
              </p:cNvPr>
              <p:cNvSpPr/>
              <p:nvPr userDrawn="1"/>
            </p:nvSpPr>
            <p:spPr>
              <a:xfrm>
                <a:off x="4784178" y="-784226"/>
                <a:ext cx="274319" cy="273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ight Triangle 20">
                <a:extLst>
                  <a:ext uri="{FF2B5EF4-FFF2-40B4-BE49-F238E27FC236}">
                    <a16:creationId xmlns="" xmlns:a16="http://schemas.microsoft.com/office/drawing/2014/main" id="{F70AB6BB-9584-CB4B-9EB6-E8D2ED006DE6}"/>
                  </a:ext>
                </a:extLst>
              </p:cNvPr>
              <p:cNvSpPr/>
              <p:nvPr userDrawn="1"/>
            </p:nvSpPr>
            <p:spPr>
              <a:xfrm rot="10800000">
                <a:off x="4784178" y="-515120"/>
                <a:ext cx="165870" cy="24647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FAA0DBC3-5DFD-5945-9597-7ACC93031113}"/>
                </a:ext>
              </a:extLst>
            </p:cNvPr>
            <p:cNvGrpSpPr/>
            <p:nvPr userDrawn="1"/>
          </p:nvGrpSpPr>
          <p:grpSpPr>
            <a:xfrm>
              <a:off x="5108398" y="-784226"/>
              <a:ext cx="274319" cy="515578"/>
              <a:chOff x="4806773" y="-784226"/>
              <a:chExt cx="274319" cy="515578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="" xmlns:a16="http://schemas.microsoft.com/office/drawing/2014/main" id="{37F8DCC3-9130-1B4A-8E40-4BA7DE580F1B}"/>
                  </a:ext>
                </a:extLst>
              </p:cNvPr>
              <p:cNvSpPr/>
              <p:nvPr userDrawn="1"/>
            </p:nvSpPr>
            <p:spPr>
              <a:xfrm>
                <a:off x="4806775" y="-784226"/>
                <a:ext cx="274317" cy="273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ight Triangle 24">
                <a:extLst>
                  <a:ext uri="{FF2B5EF4-FFF2-40B4-BE49-F238E27FC236}">
                    <a16:creationId xmlns="" xmlns:a16="http://schemas.microsoft.com/office/drawing/2014/main" id="{8D2182C5-ED73-D642-B6B8-B75E35A9926E}"/>
                  </a:ext>
                </a:extLst>
              </p:cNvPr>
              <p:cNvSpPr/>
              <p:nvPr userDrawn="1"/>
            </p:nvSpPr>
            <p:spPr>
              <a:xfrm rot="10800000">
                <a:off x="4806773" y="-515120"/>
                <a:ext cx="165870" cy="24647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7300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E32FC62-5674-BD44-840F-B88A36ED800F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36152"/>
            <a:ext cx="12192000" cy="15556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455" y="4693389"/>
            <a:ext cx="11168354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EE312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-36152"/>
            <a:ext cx="12191999" cy="436610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2454" y="5380449"/>
            <a:ext cx="11168355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F1DC35A-D06C-2041-B2E8-A0F5CA47C636}"/>
              </a:ext>
            </a:extLst>
          </p:cNvPr>
          <p:cNvSpPr/>
          <p:nvPr userDrawn="1"/>
        </p:nvSpPr>
        <p:spPr>
          <a:xfrm>
            <a:off x="442455" y="5260127"/>
            <a:ext cx="4722091" cy="1003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82FA77CC-60C7-3243-9BCE-1222919CE6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415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ide9_Background.jpg">
            <a:extLst>
              <a:ext uri="{FF2B5EF4-FFF2-40B4-BE49-F238E27FC236}">
                <a16:creationId xmlns="" xmlns:a16="http://schemas.microsoft.com/office/drawing/2014/main" id="{C32AAA4D-E146-2C48-9F76-C01DA8901D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99B324C-C207-DF41-8FA6-8A19FFACA8A0}"/>
              </a:ext>
            </a:extLst>
          </p:cNvPr>
          <p:cNvSpPr/>
          <p:nvPr userDrawn="1"/>
        </p:nvSpPr>
        <p:spPr>
          <a:xfrm>
            <a:off x="883415" y="6410961"/>
            <a:ext cx="2296664" cy="447040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874D51A-5357-8042-8576-8263A65B1224}"/>
              </a:ext>
            </a:extLst>
          </p:cNvPr>
          <p:cNvSpPr/>
          <p:nvPr userDrawn="1"/>
        </p:nvSpPr>
        <p:spPr>
          <a:xfrm>
            <a:off x="446535" y="6410961"/>
            <a:ext cx="406906" cy="447040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Slide Number Placeholder 5">
            <a:extLst>
              <a:ext uri="{FF2B5EF4-FFF2-40B4-BE49-F238E27FC236}">
                <a16:creationId xmlns="" xmlns:a16="http://schemas.microsoft.com/office/drawing/2014/main" id="{BC2E8784-DA58-0240-8AE1-73DA53AFD380}"/>
              </a:ext>
            </a:extLst>
          </p:cNvPr>
          <p:cNvSpPr txBox="1">
            <a:spLocks/>
          </p:cNvSpPr>
          <p:nvPr userDrawn="1"/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0" y="3043910"/>
            <a:ext cx="9520517" cy="2218970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893932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639235"/>
            <a:ext cx="8939325" cy="502738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rgbClr val="EE312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39FF5E33-F991-1242-86BD-4EA6CB0B45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L-Shape 14">
            <a:extLst>
              <a:ext uri="{FF2B5EF4-FFF2-40B4-BE49-F238E27FC236}">
                <a16:creationId xmlns="" xmlns:a16="http://schemas.microsoft.com/office/drawing/2014/main" id="{86327601-FDBF-7C44-9935-CA4EDE74CCDF}"/>
              </a:ext>
            </a:extLst>
          </p:cNvPr>
          <p:cNvSpPr/>
          <p:nvPr userDrawn="1"/>
        </p:nvSpPr>
        <p:spPr>
          <a:xfrm rot="16200000">
            <a:off x="8519797" y="4236353"/>
            <a:ext cx="1216058" cy="1216058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5B3F5B5-B9AF-894A-A0FF-F80ADBF7179E}"/>
              </a:ext>
            </a:extLst>
          </p:cNvPr>
          <p:cNvSpPr/>
          <p:nvPr userDrawn="1"/>
        </p:nvSpPr>
        <p:spPr>
          <a:xfrm>
            <a:off x="0" y="2943571"/>
            <a:ext cx="4722091" cy="100338"/>
          </a:xfrm>
          <a:prstGeom prst="rect">
            <a:avLst/>
          </a:prstGeom>
          <a:solidFill>
            <a:srgbClr val="ED30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405D79AC-06EF-4741-958A-CDBE0FC6F134}"/>
              </a:ext>
            </a:extLst>
          </p:cNvPr>
          <p:cNvCxnSpPr/>
          <p:nvPr userDrawn="1"/>
        </p:nvCxnSpPr>
        <p:spPr>
          <a:xfrm>
            <a:off x="581191" y="4541417"/>
            <a:ext cx="3151941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419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406CB2BB-A822-1F42-B630-3F311BF10B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088" y="1412239"/>
            <a:ext cx="11299825" cy="46413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0450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9FDDEB3-F516-124A-88F2-DDB296F3C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534" y="2111188"/>
            <a:ext cx="11312192" cy="380193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F2786B37-20F1-364B-A4CA-C94D0F8B98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6534" y="1144237"/>
            <a:ext cx="11307317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EE312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8165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9FDDEB3-F516-124A-88F2-DDB296F3C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534" y="1412240"/>
            <a:ext cx="5557049" cy="450088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="" xmlns:a16="http://schemas.microsoft.com/office/drawing/2014/main" id="{C7F2186B-3BC1-6F4B-9CB1-DC287BF98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1675" y="1412240"/>
            <a:ext cx="5557051" cy="450088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658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9FDDEB3-F516-124A-88F2-DDB296F3C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534" y="2111188"/>
            <a:ext cx="5557049" cy="380193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="" xmlns:a16="http://schemas.microsoft.com/office/drawing/2014/main" id="{C7F2186B-3BC1-6F4B-9CB1-DC287BF98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1675" y="2111188"/>
            <a:ext cx="5557051" cy="380193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F2786B37-20F1-364B-A4CA-C94D0F8B98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6535" y="1412240"/>
            <a:ext cx="5554654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EE312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="" xmlns:a16="http://schemas.microsoft.com/office/drawing/2014/main" id="{5D53DC0B-5A90-8D46-9512-51B733567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9281" y="1412240"/>
            <a:ext cx="5438421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EE312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7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9FDDEB3-F516-124A-88F2-DDB296F3C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534" y="1849120"/>
            <a:ext cx="5557049" cy="406399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="" xmlns:a16="http://schemas.microsoft.com/office/drawing/2014/main" id="{C7F2186B-3BC1-6F4B-9CB1-DC287BF98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1675" y="1849120"/>
            <a:ext cx="5557051" cy="406399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F2786B37-20F1-364B-A4CA-C94D0F8B98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6534" y="1152921"/>
            <a:ext cx="9513253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rgbClr val="EE312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039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A26F12BD-9A1C-5B4F-AC4F-4D6F10C1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CC611665-3D56-D24D-AABD-9FACEA9E50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339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CAC0EAC-4A28-0148-9FAA-450D6DB9011F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36152"/>
            <a:ext cx="12192000" cy="15556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447817" y="4806001"/>
            <a:ext cx="11298200" cy="127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926324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393730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4926324"/>
            <a:ext cx="5568153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rgbClr val="EE3124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8273101F-27D3-994C-A37D-749E33EAC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L-Shape 11">
            <a:extLst>
              <a:ext uri="{FF2B5EF4-FFF2-40B4-BE49-F238E27FC236}">
                <a16:creationId xmlns="" xmlns:a16="http://schemas.microsoft.com/office/drawing/2014/main" id="{6B8C6A69-FB6E-6D43-9309-17DA5BCB6795}"/>
              </a:ext>
            </a:extLst>
          </p:cNvPr>
          <p:cNvSpPr/>
          <p:nvPr userDrawn="1"/>
        </p:nvSpPr>
        <p:spPr>
          <a:xfrm rot="16200000">
            <a:off x="10892118" y="5284965"/>
            <a:ext cx="718692" cy="718692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5A7A5F0-8B9F-094E-BDBF-B705FB2895A5}"/>
              </a:ext>
            </a:extLst>
          </p:cNvPr>
          <p:cNvSpPr/>
          <p:nvPr userDrawn="1"/>
        </p:nvSpPr>
        <p:spPr>
          <a:xfrm>
            <a:off x="442455" y="4704478"/>
            <a:ext cx="4722091" cy="100338"/>
          </a:xfrm>
          <a:prstGeom prst="rect">
            <a:avLst/>
          </a:prstGeom>
          <a:solidFill>
            <a:srgbClr val="ED30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09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DB7719D-46D3-4740-BB5F-0E81567CA0CD}"/>
              </a:ext>
            </a:extLst>
          </p:cNvPr>
          <p:cNvSpPr/>
          <p:nvPr userDrawn="1"/>
        </p:nvSpPr>
        <p:spPr>
          <a:xfrm>
            <a:off x="883415" y="6410961"/>
            <a:ext cx="2296664" cy="447040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4A239D5-6FB5-FB47-9DE6-D14CE3FBCB61}"/>
              </a:ext>
            </a:extLst>
          </p:cNvPr>
          <p:cNvSpPr/>
          <p:nvPr userDrawn="1"/>
        </p:nvSpPr>
        <p:spPr>
          <a:xfrm>
            <a:off x="446535" y="6410961"/>
            <a:ext cx="406906" cy="447040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E0A01042-0D4C-CF4F-A3DA-E9464C63E8D8}"/>
              </a:ext>
            </a:extLst>
          </p:cNvPr>
          <p:cNvSpPr/>
          <p:nvPr userDrawn="1"/>
        </p:nvSpPr>
        <p:spPr>
          <a:xfrm>
            <a:off x="0" y="549"/>
            <a:ext cx="11745467" cy="108304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6535" y="549"/>
            <a:ext cx="9513253" cy="9138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535" y="1412240"/>
            <a:ext cx="11298932" cy="44465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415" y="6410961"/>
            <a:ext cx="2296664" cy="4274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External presentation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1083598"/>
            <a:ext cx="2733545" cy="62103"/>
          </a:xfrm>
          <a:prstGeom prst="rect">
            <a:avLst/>
          </a:prstGeom>
          <a:solidFill>
            <a:srgbClr val="EE31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L-Shape 13">
            <a:extLst>
              <a:ext uri="{FF2B5EF4-FFF2-40B4-BE49-F238E27FC236}">
                <a16:creationId xmlns="" xmlns:a16="http://schemas.microsoft.com/office/drawing/2014/main" id="{AB08E700-8A01-A643-A24D-BDDAE1AC3C80}"/>
              </a:ext>
            </a:extLst>
          </p:cNvPr>
          <p:cNvSpPr/>
          <p:nvPr userDrawn="1"/>
        </p:nvSpPr>
        <p:spPr>
          <a:xfrm rot="10800000">
            <a:off x="11191341" y="122604"/>
            <a:ext cx="419469" cy="419469"/>
          </a:xfrm>
          <a:prstGeom prst="corner">
            <a:avLst>
              <a:gd name="adj1" fmla="val 8379"/>
              <a:gd name="adj2" fmla="val 82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="" xmlns:a16="http://schemas.microsoft.com/office/drawing/2014/main" id="{E48891F3-F541-D448-8834-95573FBB1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534" y="6410961"/>
            <a:ext cx="406907" cy="447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2D5263FD-B974-6F46-A70C-733C459717F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212" y="6077965"/>
            <a:ext cx="1717619" cy="81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0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800" r:id="rId2"/>
    <p:sldLayoutId id="2147483799" r:id="rId3"/>
    <p:sldLayoutId id="2147483834" r:id="rId4"/>
    <p:sldLayoutId id="2147483809" r:id="rId5"/>
    <p:sldLayoutId id="2147483810" r:id="rId6"/>
    <p:sldLayoutId id="2147483837" r:id="rId7"/>
    <p:sldLayoutId id="2147483811" r:id="rId8"/>
    <p:sldLayoutId id="2147483805" r:id="rId9"/>
    <p:sldLayoutId id="2147483836" r:id="rId10"/>
    <p:sldLayoutId id="21474838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EE3124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EE3124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rgbClr val="EE3124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EE3124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EE3124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4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4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42234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7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60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7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64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2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71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D5263FD-B974-6F46-A70C-733C459717F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62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">
  <a:themeElements>
    <a:clrScheme name="Custom 5">
      <a:dk1>
        <a:sysClr val="windowText" lastClr="000000"/>
      </a:dk1>
      <a:lt1>
        <a:sysClr val="window" lastClr="FFFFFF"/>
      </a:lt1>
      <a:dk2>
        <a:srgbClr val="323232"/>
      </a:dk2>
      <a:lt2>
        <a:srgbClr val="F9CEC2"/>
      </a:lt2>
      <a:accent1>
        <a:srgbClr val="A5300F"/>
      </a:accent1>
      <a:accent2>
        <a:srgbClr val="FF0000"/>
      </a:accent2>
      <a:accent3>
        <a:srgbClr val="9F4210"/>
      </a:accent3>
      <a:accent4>
        <a:srgbClr val="656565"/>
      </a:accent4>
      <a:accent5>
        <a:srgbClr val="BFBFBF"/>
      </a:accent5>
      <a:accent6>
        <a:srgbClr val="F2F2F2"/>
      </a:accent6>
      <a:hlink>
        <a:srgbClr val="FF0000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spDef>
      <a:spPr>
        <a:solidFill>
          <a:srgbClr val="EE312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</Words>
  <Application>Microsoft Office PowerPoint</Application>
  <PresentationFormat>Widescreen</PresentationFormat>
  <Paragraphs>10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 2</vt:lpstr>
      <vt:lpstr>Dividend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Jwaskiewicz</dc:creator>
  <cp:lastModifiedBy>Laura Molesworth</cp:lastModifiedBy>
  <cp:revision>314</cp:revision>
  <cp:lastPrinted>2019-06-10T19:33:28Z</cp:lastPrinted>
  <dcterms:created xsi:type="dcterms:W3CDTF">2018-07-13T13:19:33Z</dcterms:created>
  <dcterms:modified xsi:type="dcterms:W3CDTF">2020-01-06T16:21:04Z</dcterms:modified>
</cp:coreProperties>
</file>