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7" r:id="rId2"/>
    <p:sldId id="320" r:id="rId3"/>
    <p:sldId id="319" r:id="rId4"/>
    <p:sldId id="321" r:id="rId5"/>
    <p:sldId id="322" r:id="rId6"/>
    <p:sldId id="323" r:id="rId7"/>
    <p:sldId id="324" r:id="rId8"/>
    <p:sldId id="325" r:id="rId9"/>
    <p:sldId id="318" r:id="rId10"/>
  </p:sldIdLst>
  <p:sldSz cx="14630400" cy="8229600"/>
  <p:notesSz cx="7023100" cy="93091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</p:embeddedFontLst>
  <p:defaultTextStyle>
    <a:defPPr>
      <a:defRPr lang="en-US"/>
    </a:defPPr>
    <a:lvl1pPr marL="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1pPr>
    <a:lvl2pPr marL="54864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2pPr>
    <a:lvl3pPr marL="109728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3pPr>
    <a:lvl4pPr marL="164592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4pPr>
    <a:lvl5pPr marL="219456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5pPr>
    <a:lvl6pPr marL="274320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6pPr>
    <a:lvl7pPr marL="329184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7pPr>
    <a:lvl8pPr marL="384048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8pPr>
    <a:lvl9pPr marL="438912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07" userDrawn="1">
          <p15:clr>
            <a:srgbClr val="A4A3A4"/>
          </p15:clr>
        </p15:guide>
        <p15:guide id="2" orient="horz" pos="5011" userDrawn="1">
          <p15:clr>
            <a:srgbClr val="A4A3A4"/>
          </p15:clr>
        </p15:guide>
        <p15:guide id="3" orient="horz" pos="1218" userDrawn="1">
          <p15:clr>
            <a:srgbClr val="A4A3A4"/>
          </p15:clr>
        </p15:guide>
        <p15:guide id="4" orient="horz" pos="2907" userDrawn="1">
          <p15:clr>
            <a:srgbClr val="A4A3A4"/>
          </p15:clr>
        </p15:guide>
        <p15:guide id="5" orient="horz" pos="363" userDrawn="1">
          <p15:clr>
            <a:srgbClr val="A4A3A4"/>
          </p15:clr>
        </p15:guide>
        <p15:guide id="6" orient="horz" pos="618" userDrawn="1">
          <p15:clr>
            <a:srgbClr val="A4A3A4"/>
          </p15:clr>
        </p15:guide>
        <p15:guide id="7" orient="horz" pos="795" userDrawn="1">
          <p15:clr>
            <a:srgbClr val="A4A3A4"/>
          </p15:clr>
        </p15:guide>
        <p15:guide id="8" orient="horz" pos="1021" userDrawn="1">
          <p15:clr>
            <a:srgbClr val="A4A3A4"/>
          </p15:clr>
        </p15:guide>
        <p15:guide id="9" pos="4608" userDrawn="1">
          <p15:clr>
            <a:srgbClr val="A4A3A4"/>
          </p15:clr>
        </p15:guide>
        <p15:guide id="10" pos="8922" userDrawn="1">
          <p15:clr>
            <a:srgbClr val="A4A3A4"/>
          </p15:clr>
        </p15:guide>
        <p15:guide id="11" pos="299" userDrawn="1">
          <p15:clr>
            <a:srgbClr val="A4A3A4"/>
          </p15:clr>
        </p15:guide>
        <p15:guide id="12" orient="horz" pos="4992">
          <p15:clr>
            <a:srgbClr val="A4A3A4"/>
          </p15:clr>
        </p15:guide>
        <p15:guide id="13" orient="horz" pos="100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cho" initials="e" lastIdx="5" clrIdx="0"/>
  <p:cmAuthor id="1" name="Steph" initials="S" lastIdx="1" clrIdx="1"/>
  <p:cmAuthor id="2" name="Stephanie Krieger" initials="SK" lastIdx="6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66CCFF"/>
    <a:srgbClr val="FF99CC"/>
    <a:srgbClr val="FFFFFF"/>
    <a:srgbClr val="CC9900"/>
    <a:srgbClr val="969696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264" autoAdjust="0"/>
    <p:restoredTop sz="90938" autoAdjust="0"/>
  </p:normalViewPr>
  <p:slideViewPr>
    <p:cSldViewPr showGuides="1">
      <p:cViewPr varScale="1">
        <p:scale>
          <a:sx n="77" d="100"/>
          <a:sy n="77" d="100"/>
        </p:scale>
        <p:origin x="112" y="132"/>
      </p:cViewPr>
      <p:guideLst>
        <p:guide orient="horz" pos="4707"/>
        <p:guide orient="horz" pos="5011"/>
        <p:guide orient="horz" pos="1218"/>
        <p:guide orient="horz" pos="2907"/>
        <p:guide orient="horz" pos="363"/>
        <p:guide orient="horz" pos="618"/>
        <p:guide orient="horz" pos="795"/>
        <p:guide orient="horz" pos="1021"/>
        <p:guide pos="4608"/>
        <p:guide pos="8922"/>
        <p:guide pos="299"/>
        <p:guide orient="horz" pos="4992"/>
        <p:guide orient="horz" pos="100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47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A69EF808-F88A-4519-8B4A-304F69ADB1D5}" type="datetimeFigureOut">
              <a:rPr lang="en-US" smtClean="0"/>
              <a:pPr/>
              <a:t>1/6/2020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132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AE7760A3-C235-4471-9350-3013AA8EBC5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198731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339ABB9F-C801-40D8-A8FD-7A154702A1CA}" type="datetimeFigureOut">
              <a:rPr lang="en-US" smtClean="0"/>
              <a:pPr/>
              <a:t>1/6/2020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7988" y="698500"/>
            <a:ext cx="6207125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3"/>
            <a:ext cx="5618480" cy="4189095"/>
          </a:xfrm>
          <a:prstGeom prst="rect">
            <a:avLst/>
          </a:prstGeom>
        </p:spPr>
        <p:txBody>
          <a:bodyPr vert="horz" lIns="93324" tIns="46662" rIns="93324" bIns="4666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5BFBAF79-F6A6-4AA7-9DE0-E61C270CE2A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174781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097280" rtl="0" eaLnBrk="1" latinLnBrk="0" hangingPunct="1">
      <a:defRPr sz="1440" kern="1200">
        <a:solidFill>
          <a:schemeClr val="tx1"/>
        </a:solidFill>
        <a:latin typeface="+mn-lt"/>
        <a:ea typeface="+mn-ea"/>
        <a:cs typeface="+mn-cs"/>
      </a:defRPr>
    </a:lvl1pPr>
    <a:lvl2pPr marL="548640" algn="l" defTabSz="1097280" rtl="0" eaLnBrk="1" latinLnBrk="0" hangingPunct="1">
      <a:defRPr sz="1440" kern="1200">
        <a:solidFill>
          <a:schemeClr val="tx1"/>
        </a:solidFill>
        <a:latin typeface="+mn-lt"/>
        <a:ea typeface="+mn-ea"/>
        <a:cs typeface="+mn-cs"/>
      </a:defRPr>
    </a:lvl2pPr>
    <a:lvl3pPr marL="1097280" algn="l" defTabSz="1097280" rtl="0" eaLnBrk="1" latinLnBrk="0" hangingPunct="1">
      <a:defRPr sz="1440" kern="1200">
        <a:solidFill>
          <a:schemeClr val="tx1"/>
        </a:solidFill>
        <a:latin typeface="+mn-lt"/>
        <a:ea typeface="+mn-ea"/>
        <a:cs typeface="+mn-cs"/>
      </a:defRPr>
    </a:lvl3pPr>
    <a:lvl4pPr marL="1645920" algn="l" defTabSz="1097280" rtl="0" eaLnBrk="1" latinLnBrk="0" hangingPunct="1">
      <a:defRPr sz="1440" kern="1200">
        <a:solidFill>
          <a:schemeClr val="tx1"/>
        </a:solidFill>
        <a:latin typeface="+mn-lt"/>
        <a:ea typeface="+mn-ea"/>
        <a:cs typeface="+mn-cs"/>
      </a:defRPr>
    </a:lvl4pPr>
    <a:lvl5pPr marL="2194560" algn="l" defTabSz="1097280" rtl="0" eaLnBrk="1" latinLnBrk="0" hangingPunct="1">
      <a:defRPr sz="1440" kern="1200">
        <a:solidFill>
          <a:schemeClr val="tx1"/>
        </a:solidFill>
        <a:latin typeface="+mn-lt"/>
        <a:ea typeface="+mn-ea"/>
        <a:cs typeface="+mn-cs"/>
      </a:defRPr>
    </a:lvl5pPr>
    <a:lvl6pPr marL="2743200" algn="l" defTabSz="1097280" rtl="0" eaLnBrk="1" latinLnBrk="0" hangingPunct="1">
      <a:defRPr sz="1440" kern="1200">
        <a:solidFill>
          <a:schemeClr val="tx1"/>
        </a:solidFill>
        <a:latin typeface="+mn-lt"/>
        <a:ea typeface="+mn-ea"/>
        <a:cs typeface="+mn-cs"/>
      </a:defRPr>
    </a:lvl6pPr>
    <a:lvl7pPr marL="3291840" algn="l" defTabSz="1097280" rtl="0" eaLnBrk="1" latinLnBrk="0" hangingPunct="1">
      <a:defRPr sz="1440" kern="1200">
        <a:solidFill>
          <a:schemeClr val="tx1"/>
        </a:solidFill>
        <a:latin typeface="+mn-lt"/>
        <a:ea typeface="+mn-ea"/>
        <a:cs typeface="+mn-cs"/>
      </a:defRPr>
    </a:lvl7pPr>
    <a:lvl8pPr marL="3840480" algn="l" defTabSz="1097280" rtl="0" eaLnBrk="1" latinLnBrk="0" hangingPunct="1">
      <a:defRPr sz="1440" kern="1200">
        <a:solidFill>
          <a:schemeClr val="tx1"/>
        </a:solidFill>
        <a:latin typeface="+mn-lt"/>
        <a:ea typeface="+mn-ea"/>
        <a:cs typeface="+mn-cs"/>
      </a:defRPr>
    </a:lvl8pPr>
    <a:lvl9pPr marL="4389120" algn="l" defTabSz="1097280" rtl="0" eaLnBrk="1" latinLnBrk="0" hangingPunct="1">
      <a:defRPr sz="144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ctrTitle"/>
          </p:nvPr>
        </p:nvSpPr>
        <p:spPr>
          <a:xfrm>
            <a:off x="1097280" y="3810000"/>
            <a:ext cx="12435840" cy="1192530"/>
          </a:xfrm>
        </p:spPr>
        <p:txBody>
          <a:bodyPr anchor="b" anchorCtr="0"/>
          <a:lstStyle>
            <a:lvl1pPr algn="ctr">
              <a:defRPr sz="4400" cap="none" baseline="0">
                <a:latin typeface="+mj-lt"/>
                <a:cs typeface="Times New Roman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97280" y="5181600"/>
            <a:ext cx="12435840" cy="548640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400">
                <a:solidFill>
                  <a:schemeClr val="accent1"/>
                </a:solidFill>
                <a:latin typeface="+mn-lt"/>
                <a:cs typeface="Times New Roman" pitchFamily="18" charset="0"/>
              </a:defRPr>
            </a:lvl1pPr>
            <a:lvl2pPr marL="548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97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45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94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91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40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89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065520"/>
            <a:ext cx="12435840" cy="640080"/>
          </a:xfrm>
          <a:prstGeom prst="rect">
            <a:avLst/>
          </a:prstGeom>
        </p:spPr>
        <p:txBody>
          <a:bodyPr vert="horz" lIns="0" tIns="45720" rIns="0" bIns="45720" rtlCol="0" anchor="t" anchorCtr="0">
            <a:noAutofit/>
          </a:bodyPr>
          <a:lstStyle>
            <a:lvl1pPr algn="ctr" defTabSz="1097280" rtl="0" eaLnBrk="1" latinLnBrk="0" hangingPunct="1">
              <a:spcBef>
                <a:spcPct val="0"/>
              </a:spcBef>
              <a:buNone/>
              <a:defRPr lang="en-US" sz="2800" kern="1200" cap="none" baseline="0" smtClean="0">
                <a:solidFill>
                  <a:schemeClr val="tx1"/>
                </a:solidFill>
                <a:latin typeface="+mj-lt"/>
                <a:ea typeface="+mj-ea"/>
                <a:cs typeface="Times New Roman" pitchFamily="18" charset="0"/>
              </a:defRPr>
            </a:lvl1pPr>
          </a:lstStyle>
          <a:p>
            <a:fld id="{FE8F74C1-88FC-4820-9703-E4D1C10EE23C}" type="datetime1">
              <a:rPr lang="en-US" smtClean="0"/>
              <a:pPr/>
              <a:t>1/6/2020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7315200"/>
            <a:ext cx="1905000" cy="901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title, 2 Pictures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468171" y="421005"/>
            <a:ext cx="13694054" cy="67627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173" y="4754880"/>
            <a:ext cx="6172850" cy="2688336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 sz="2400"/>
            </a:lvl1pPr>
            <a:lvl2pPr>
              <a:spcBef>
                <a:spcPts val="0"/>
              </a:spcBef>
              <a:defRPr sz="2400"/>
            </a:lvl2pPr>
            <a:lvl3pPr>
              <a:spcBef>
                <a:spcPts val="0"/>
              </a:spcBef>
              <a:defRPr sz="2200"/>
            </a:lvl3pPr>
            <a:lvl4pPr>
              <a:spcBef>
                <a:spcPts val="0"/>
              </a:spcBef>
              <a:defRPr sz="2000"/>
            </a:lvl4pPr>
            <a:lvl5pPr>
              <a:spcBef>
                <a:spcPts val="0"/>
              </a:spcBef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DF654-7552-4B9D-9287-15EA6E658DE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Subtitle"/>
          <p:cNvSpPr>
            <a:spLocks noGrp="1"/>
          </p:cNvSpPr>
          <p:nvPr>
            <p:ph type="body" sz="quarter" idx="13" hasCustomPrompt="1"/>
          </p:nvPr>
        </p:nvSpPr>
        <p:spPr>
          <a:xfrm>
            <a:off x="468172" y="1100350"/>
            <a:ext cx="13688056" cy="768096"/>
          </a:xfrm>
        </p:spPr>
        <p:txBody>
          <a:bodyPr vert="horz" lIns="18288" tIns="45720" rIns="18288" bIns="45720" rtlCol="0">
            <a:noAutofit/>
          </a:bodyPr>
          <a:lstStyle>
            <a:lvl1pPr>
              <a:defRPr lang="en-US" sz="4200" dirty="0"/>
            </a:lvl1pPr>
          </a:lstStyle>
          <a:p>
            <a:pPr lvl="0">
              <a:buFontTx/>
            </a:pPr>
            <a:r>
              <a:rPr lang="en-US" dirty="0" smtClean="0"/>
              <a:t>Subtitle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7988504" y="4754686"/>
            <a:ext cx="6167722" cy="2688336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 sz="2400"/>
            </a:lvl1pPr>
            <a:lvl2pPr>
              <a:spcBef>
                <a:spcPts val="0"/>
              </a:spcBef>
              <a:defRPr sz="2400"/>
            </a:lvl2pPr>
            <a:lvl3pPr>
              <a:spcBef>
                <a:spcPts val="0"/>
              </a:spcBef>
              <a:defRPr sz="2200"/>
            </a:lvl3pPr>
            <a:lvl4pPr>
              <a:spcBef>
                <a:spcPts val="0"/>
              </a:spcBef>
              <a:defRPr sz="2000"/>
            </a:lvl4pPr>
            <a:lvl5pPr>
              <a:spcBef>
                <a:spcPts val="0"/>
              </a:spcBef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5"/>
          </p:nvPr>
        </p:nvSpPr>
        <p:spPr>
          <a:xfrm>
            <a:off x="468171" y="1920240"/>
            <a:ext cx="6174029" cy="2688336"/>
          </a:xfrm>
          <a:solidFill>
            <a:schemeClr val="bg1">
              <a:lumMod val="85000"/>
            </a:schemeClr>
          </a:solidFill>
          <a:ln w="3175">
            <a:solidFill>
              <a:schemeClr val="tx1"/>
            </a:solidFill>
          </a:ln>
        </p:spPr>
        <p:txBody>
          <a:bodyPr vert="horz" lIns="0" tIns="45720" rIns="0" bIns="45720" rtlCol="0">
            <a:normAutofit/>
          </a:bodyPr>
          <a:lstStyle>
            <a:lvl1pPr marL="0" indent="0" algn="l" defTabSz="1097280" rtl="0" eaLnBrk="1" latinLnBrk="0" hangingPunct="1">
              <a:spcBef>
                <a:spcPts val="1440"/>
              </a:spcBef>
              <a:buFont typeface="Arial" pitchFamily="34" charset="0"/>
              <a:buNone/>
              <a:defRPr lang="en-US" sz="24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13" name="Picture Placeholder 11"/>
          <p:cNvSpPr>
            <a:spLocks noGrp="1"/>
          </p:cNvSpPr>
          <p:nvPr>
            <p:ph type="pic" sz="quarter" idx="16"/>
          </p:nvPr>
        </p:nvSpPr>
        <p:spPr>
          <a:xfrm>
            <a:off x="7982197" y="1920240"/>
            <a:ext cx="6174029" cy="2688336"/>
          </a:xfrm>
          <a:solidFill>
            <a:schemeClr val="bg1">
              <a:lumMod val="85000"/>
            </a:schemeClr>
          </a:solidFill>
          <a:ln w="3175">
            <a:solidFill>
              <a:schemeClr val="tx1"/>
            </a:solidFill>
          </a:ln>
        </p:spPr>
        <p:txBody>
          <a:bodyPr vert="horz" lIns="0" tIns="45720" rIns="0" bIns="45720" rtlCol="0">
            <a:normAutofit/>
          </a:bodyPr>
          <a:lstStyle>
            <a:lvl1pPr marL="0" indent="0" algn="l" defTabSz="1097280" rtl="0" eaLnBrk="1" latinLnBrk="0" hangingPunct="1">
              <a:spcBef>
                <a:spcPts val="1440"/>
              </a:spcBef>
              <a:buFont typeface="Arial" pitchFamily="34" charset="0"/>
              <a:buNone/>
              <a:defRPr lang="en-US" sz="24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468171" y="421005"/>
            <a:ext cx="13694054" cy="67627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Title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DF654-7552-4B9D-9287-15EA6E658DE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Subtitle"/>
          <p:cNvSpPr>
            <a:spLocks noGrp="1"/>
          </p:cNvSpPr>
          <p:nvPr>
            <p:ph type="body" sz="quarter" idx="13" hasCustomPrompt="1"/>
          </p:nvPr>
        </p:nvSpPr>
        <p:spPr>
          <a:xfrm>
            <a:off x="468172" y="1100350"/>
            <a:ext cx="13688056" cy="768096"/>
          </a:xfrm>
        </p:spPr>
        <p:txBody>
          <a:bodyPr vert="horz" lIns="18288" tIns="45720" rIns="18288" bIns="45720" rtlCol="0">
            <a:noAutofit/>
          </a:bodyPr>
          <a:lstStyle>
            <a:lvl1pPr>
              <a:defRPr lang="en-US" sz="4200" dirty="0"/>
            </a:lvl1pPr>
          </a:lstStyle>
          <a:p>
            <a:pPr lvl="0">
              <a:buFontTx/>
            </a:pPr>
            <a:r>
              <a:rPr lang="en-US" dirty="0" smtClean="0"/>
              <a:t>Subtitle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Title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DF654-7552-4B9D-9287-15EA6E658DE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468172" y="421005"/>
            <a:ext cx="13694053" cy="676275"/>
          </a:xfrm>
        </p:spPr>
        <p:txBody>
          <a:bodyPr vert="horz" lIns="0" tIns="45720" rIns="0" bIns="45720" rtlCol="0" anchor="ctr">
            <a:noAutofit/>
          </a:bodyPr>
          <a:lstStyle>
            <a:lvl1pPr algn="l" defTabSz="1097280" rtl="0" eaLnBrk="1" latinLnBrk="0" hangingPunct="1">
              <a:spcBef>
                <a:spcPct val="0"/>
              </a:spcBef>
              <a:buNone/>
              <a:defRPr lang="en-US" sz="4400" kern="1200" cap="all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84242" y="1933579"/>
            <a:ext cx="8178800" cy="5537835"/>
          </a:xfrm>
        </p:spPr>
        <p:txBody>
          <a:bodyPr/>
          <a:lstStyle>
            <a:lvl1pPr>
              <a:defRPr sz="3400"/>
            </a:lvl1pPr>
            <a:lvl2pPr>
              <a:defRPr sz="3200"/>
            </a:lvl2pPr>
            <a:lvl3pPr>
              <a:defRPr sz="3000"/>
            </a:lvl3pPr>
            <a:lvl4pPr>
              <a:defRPr sz="2800"/>
            </a:lvl4pPr>
            <a:lvl5pPr>
              <a:defRPr sz="2600"/>
            </a:lvl5pPr>
            <a:lvl6pPr>
              <a:defRPr sz="2400"/>
            </a:lvl6pPr>
            <a:lvl7pPr>
              <a:defRPr sz="2200"/>
            </a:lvl7pPr>
            <a:lvl8pPr>
              <a:defRPr sz="20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4983" y="1933577"/>
            <a:ext cx="4813301" cy="5537835"/>
          </a:xfrm>
        </p:spPr>
        <p:txBody>
          <a:bodyPr lIns="0" rIns="0">
            <a:normAutofit/>
          </a:bodyPr>
          <a:lstStyle>
            <a:lvl1pPr marL="0" indent="0">
              <a:buNone/>
              <a:defRPr sz="3400"/>
            </a:lvl1pPr>
            <a:lvl2pPr marL="548640" indent="0">
              <a:buNone/>
              <a:defRPr sz="1440"/>
            </a:lvl2pPr>
            <a:lvl3pPr marL="1097280" indent="0">
              <a:buNone/>
              <a:defRPr sz="1200"/>
            </a:lvl3pPr>
            <a:lvl4pPr marL="1645920" indent="0">
              <a:buNone/>
              <a:defRPr sz="1080"/>
            </a:lvl4pPr>
            <a:lvl5pPr marL="2194560" indent="0">
              <a:buNone/>
              <a:defRPr sz="1080"/>
            </a:lvl5pPr>
            <a:lvl6pPr marL="2743200" indent="0">
              <a:buNone/>
              <a:defRPr sz="1080"/>
            </a:lvl6pPr>
            <a:lvl7pPr marL="3291840" indent="0">
              <a:buNone/>
              <a:defRPr sz="1080"/>
            </a:lvl7pPr>
            <a:lvl8pPr marL="3840480" indent="0">
              <a:buNone/>
              <a:defRPr sz="1080"/>
            </a:lvl8pPr>
            <a:lvl9pPr marL="4389120" indent="0">
              <a:buNone/>
              <a:defRPr sz="108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DF654-7552-4B9D-9287-15EA6E658DE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468172" y="421005"/>
            <a:ext cx="13694053" cy="676275"/>
          </a:xfrm>
        </p:spPr>
        <p:txBody>
          <a:bodyPr vert="horz" lIns="0" tIns="45720" rIns="0" bIns="45720" rtlCol="0" anchor="ctr">
            <a:noAutofit/>
          </a:bodyPr>
          <a:lstStyle>
            <a:lvl1pPr algn="l" defTabSz="1097280" rtl="0" eaLnBrk="1" latinLnBrk="0" hangingPunct="1">
              <a:spcBef>
                <a:spcPct val="0"/>
              </a:spcBef>
              <a:buNone/>
              <a:defRPr lang="en-US" sz="4400" kern="1200" cap="all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Title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84242" y="1933577"/>
            <a:ext cx="8178800" cy="5537835"/>
          </a:xfrm>
          <a:solidFill>
            <a:schemeClr val="bg1">
              <a:lumMod val="85000"/>
            </a:schemeClr>
          </a:solidFill>
          <a:ln w="3175">
            <a:solidFill>
              <a:schemeClr val="tx1"/>
            </a:solidFill>
          </a:ln>
        </p:spPr>
        <p:txBody>
          <a:bodyPr vert="horz" lIns="0" tIns="45720" rIns="0" bIns="45720" rtlCol="0">
            <a:normAutofit/>
          </a:bodyPr>
          <a:lstStyle>
            <a:lvl1pPr marL="0" indent="0" algn="l" defTabSz="1097280" rtl="0" eaLnBrk="1" latinLnBrk="0" hangingPunct="1">
              <a:spcBef>
                <a:spcPts val="1440"/>
              </a:spcBef>
              <a:buFont typeface="Arial" pitchFamily="34" charset="0"/>
              <a:buNone/>
              <a:defRPr lang="en-US" sz="2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548640" indent="0">
              <a:buNone/>
              <a:defRPr sz="3360"/>
            </a:lvl2pPr>
            <a:lvl3pPr marL="1097280" indent="0">
              <a:buNone/>
              <a:defRPr sz="288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4981" y="1933577"/>
            <a:ext cx="4813299" cy="5537835"/>
          </a:xfrm>
        </p:spPr>
        <p:txBody>
          <a:bodyPr>
            <a:normAutofit/>
          </a:bodyPr>
          <a:lstStyle>
            <a:lvl1pPr marL="0" indent="0">
              <a:buNone/>
              <a:defRPr sz="3400"/>
            </a:lvl1pPr>
            <a:lvl2pPr marL="548640" indent="0">
              <a:buNone/>
              <a:defRPr sz="1440"/>
            </a:lvl2pPr>
            <a:lvl3pPr marL="1097280" indent="0">
              <a:buNone/>
              <a:defRPr sz="1200"/>
            </a:lvl3pPr>
            <a:lvl4pPr marL="1645920" indent="0">
              <a:buNone/>
              <a:defRPr sz="1080"/>
            </a:lvl4pPr>
            <a:lvl5pPr marL="2194560" indent="0">
              <a:buNone/>
              <a:defRPr sz="1080"/>
            </a:lvl5pPr>
            <a:lvl6pPr marL="2743200" indent="0">
              <a:buNone/>
              <a:defRPr sz="1080"/>
            </a:lvl6pPr>
            <a:lvl7pPr marL="3291840" indent="0">
              <a:buNone/>
              <a:defRPr sz="1080"/>
            </a:lvl7pPr>
            <a:lvl8pPr marL="3840480" indent="0">
              <a:buNone/>
              <a:defRPr sz="1080"/>
            </a:lvl8pPr>
            <a:lvl9pPr marL="4389120" indent="0">
              <a:buNone/>
              <a:defRPr sz="108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DF654-7552-4B9D-9287-15EA6E658DE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DF654-7552-4B9D-9287-15EA6E658DE7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5410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468171" y="421005"/>
            <a:ext cx="13694054" cy="67627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400"/>
            </a:lvl1pPr>
            <a:lvl2pPr>
              <a:defRPr sz="3200"/>
            </a:lvl2pPr>
            <a:lvl3pPr>
              <a:defRPr sz="3000"/>
            </a:lvl3pPr>
            <a:lvl4pPr>
              <a:defRPr sz="2800"/>
            </a:lvl4pPr>
            <a:lvl5pPr>
              <a:defRPr sz="2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DF654-7552-4B9D-9287-15EA6E658DE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Subtitle"/>
          <p:cNvSpPr>
            <a:spLocks noGrp="1"/>
          </p:cNvSpPr>
          <p:nvPr>
            <p:ph type="body" sz="quarter" idx="13" hasCustomPrompt="1"/>
          </p:nvPr>
        </p:nvSpPr>
        <p:spPr>
          <a:xfrm>
            <a:off x="468172" y="1100353"/>
            <a:ext cx="13694053" cy="767706"/>
          </a:xfrm>
        </p:spPr>
        <p:txBody>
          <a:bodyPr lIns="18288" rIns="18288">
            <a:noAutofit/>
          </a:bodyPr>
          <a:lstStyle>
            <a:lvl1pPr marL="0" indent="0">
              <a:buFontTx/>
              <a:buNone/>
              <a:defRPr sz="4200"/>
            </a:lvl1pPr>
          </a:lstStyle>
          <a:p>
            <a:pPr lvl="0"/>
            <a:r>
              <a:rPr lang="en-US" dirty="0" smtClean="0"/>
              <a:t>Subtitle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400"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DF654-7552-4B9D-9287-15EA6E658DE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468171" y="421005"/>
            <a:ext cx="13694054" cy="67627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3041" y="2377441"/>
            <a:ext cx="12699186" cy="5084446"/>
          </a:xfrm>
        </p:spPr>
        <p:txBody>
          <a:bodyPr/>
          <a:lstStyle>
            <a:lvl1pPr marL="0" indent="0">
              <a:buFont typeface="Arial" pitchFamily="34" charset="0"/>
              <a:buNone/>
              <a:defRPr sz="3400"/>
            </a:lvl1pPr>
            <a:lvl2pPr marL="0" indent="0">
              <a:buFont typeface="Arial" pitchFamily="34" charset="0"/>
              <a:buNone/>
              <a:defRPr sz="3200"/>
            </a:lvl2pPr>
            <a:lvl3pPr marL="0" indent="0">
              <a:buFont typeface="Arial" pitchFamily="34" charset="0"/>
              <a:buNone/>
              <a:defRPr sz="3000"/>
            </a:lvl3pPr>
            <a:lvl4pPr marL="0" indent="0">
              <a:buFont typeface="Arial" pitchFamily="34" charset="0"/>
              <a:buNone/>
              <a:defRPr sz="2800"/>
            </a:lvl4pPr>
            <a:lvl5pPr marL="0" indent="0">
              <a:buFont typeface="Arial" pitchFamily="34" charset="0"/>
              <a:buNone/>
              <a:defRPr sz="2600"/>
            </a:lvl5pPr>
            <a:lvl6pPr marL="0" indent="0">
              <a:buNone/>
              <a:defRPr sz="2400"/>
            </a:lvl6pPr>
            <a:lvl7pPr marL="0" indent="0">
              <a:buNone/>
              <a:defRPr sz="2200"/>
            </a:lvl7pPr>
            <a:lvl8pPr marL="0" indent="0">
              <a:buNone/>
              <a:defRPr sz="2000"/>
            </a:lvl8pPr>
            <a:lvl9pPr marL="0" indent="0">
              <a:buNone/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</a:t>
            </a:r>
          </a:p>
          <a:p>
            <a:pPr lvl="6"/>
            <a:r>
              <a:rPr lang="en-US" dirty="0" smtClean="0"/>
              <a:t>Seventh</a:t>
            </a:r>
          </a:p>
          <a:p>
            <a:pPr lvl="7"/>
            <a:r>
              <a:rPr lang="en-US" dirty="0" smtClean="0"/>
              <a:t>Eight</a:t>
            </a:r>
          </a:p>
          <a:p>
            <a:pPr lvl="8"/>
            <a:r>
              <a:rPr lang="en-US" dirty="0" smtClean="0"/>
              <a:t>Ninth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DF654-7552-4B9D-9287-15EA6E658DE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Subtitle"/>
          <p:cNvSpPr>
            <a:spLocks noGrp="1"/>
          </p:cNvSpPr>
          <p:nvPr>
            <p:ph type="body" sz="quarter" idx="13" hasCustomPrompt="1"/>
          </p:nvPr>
        </p:nvSpPr>
        <p:spPr>
          <a:xfrm>
            <a:off x="468172" y="1100354"/>
            <a:ext cx="13688059" cy="792469"/>
          </a:xfrm>
        </p:spPr>
        <p:txBody>
          <a:bodyPr vert="horz" lIns="18288" tIns="45720" rIns="18288" bIns="45720" rtlCol="0">
            <a:noAutofit/>
          </a:bodyPr>
          <a:lstStyle>
            <a:lvl1pPr marL="0" indent="0">
              <a:buFontTx/>
              <a:buNone/>
              <a:defRPr lang="en-US" sz="4200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marL="0" lvl="0" indent="0" algn="l" defTabSz="1097280" rtl="0" eaLnBrk="1" latinLnBrk="0" hangingPunct="1">
              <a:spcBef>
                <a:spcPts val="1440"/>
              </a:spcBef>
              <a:buFontTx/>
              <a:buNone/>
            </a:pPr>
            <a:r>
              <a:rPr lang="en-US" dirty="0" smtClean="0"/>
              <a:t>Subtitle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468173" y="4023361"/>
            <a:ext cx="13694054" cy="1268730"/>
          </a:xfrm>
        </p:spPr>
        <p:txBody>
          <a:bodyPr lIns="0" rIns="0" anchor="b" anchorCtr="0"/>
          <a:lstStyle>
            <a:lvl1pPr algn="l">
              <a:defRPr sz="4400" b="0" cap="all"/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  <p:sp>
        <p:nvSpPr>
          <p:cNvPr id="3" name="Subtitle"/>
          <p:cNvSpPr>
            <a:spLocks noGrp="1"/>
          </p:cNvSpPr>
          <p:nvPr>
            <p:ph type="body" idx="1" hasCustomPrompt="1"/>
          </p:nvPr>
        </p:nvSpPr>
        <p:spPr>
          <a:xfrm>
            <a:off x="468173" y="5338634"/>
            <a:ext cx="13694054" cy="1153606"/>
          </a:xfrm>
        </p:spPr>
        <p:txBody>
          <a:bodyPr lIns="0" rIns="0" anchor="t" anchorCtr="0">
            <a:normAutofit/>
          </a:bodyPr>
          <a:lstStyle>
            <a:lvl1pPr marL="0" indent="0">
              <a:buNone/>
              <a:defRPr sz="4200">
                <a:solidFill>
                  <a:schemeClr val="tx1"/>
                </a:solidFill>
              </a:defRPr>
            </a:lvl1pPr>
            <a:lvl2pPr marL="54864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Section Subtitle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DF654-7552-4B9D-9287-15EA6E658DE7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468173" y="5303520"/>
            <a:ext cx="13694054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7315200"/>
            <a:ext cx="1905000" cy="901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468171" y="421005"/>
            <a:ext cx="13694054" cy="67627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173" y="1920241"/>
            <a:ext cx="6172850" cy="5541646"/>
          </a:xfrm>
        </p:spPr>
        <p:txBody>
          <a:bodyPr/>
          <a:lstStyle>
            <a:lvl1pPr>
              <a:defRPr sz="3400"/>
            </a:lvl1pPr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DF654-7552-4B9D-9287-15EA6E658DE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Subtitle"/>
          <p:cNvSpPr>
            <a:spLocks noGrp="1"/>
          </p:cNvSpPr>
          <p:nvPr>
            <p:ph type="body" sz="quarter" idx="13" hasCustomPrompt="1"/>
          </p:nvPr>
        </p:nvSpPr>
        <p:spPr>
          <a:xfrm>
            <a:off x="468172" y="1100351"/>
            <a:ext cx="13688056" cy="767707"/>
          </a:xfrm>
        </p:spPr>
        <p:txBody>
          <a:bodyPr vert="horz" lIns="18288" tIns="45720" rIns="18288" bIns="45720" rtlCol="0">
            <a:noAutofit/>
          </a:bodyPr>
          <a:lstStyle>
            <a:lvl1pPr marL="0" indent="0">
              <a:buFontTx/>
              <a:buNone/>
              <a:defRPr lang="en-US" sz="4200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marL="0" lvl="0" indent="0" algn="l" defTabSz="1097280" rtl="0" eaLnBrk="1" latinLnBrk="0" hangingPunct="1">
              <a:spcBef>
                <a:spcPts val="1440"/>
              </a:spcBef>
              <a:buFontTx/>
              <a:buNone/>
            </a:pPr>
            <a:r>
              <a:rPr lang="en-US" dirty="0" smtClean="0"/>
              <a:t>Subtitle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7974998" y="1920240"/>
            <a:ext cx="6167722" cy="5541264"/>
          </a:xfrm>
        </p:spPr>
        <p:txBody>
          <a:bodyPr/>
          <a:lstStyle>
            <a:lvl1pPr>
              <a:defRPr sz="3400"/>
            </a:lvl1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468172" y="421005"/>
            <a:ext cx="13694053" cy="67627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171" y="1933577"/>
            <a:ext cx="6217920" cy="5537835"/>
          </a:xfrm>
        </p:spPr>
        <p:txBody>
          <a:bodyPr lIns="0" rIns="0"/>
          <a:lstStyle>
            <a:lvl1pPr>
              <a:defRPr sz="3400"/>
            </a:lvl1pPr>
            <a:lvl2pPr>
              <a:defRPr sz="3200"/>
            </a:lvl2pPr>
            <a:lvl3pPr>
              <a:defRPr sz="3000"/>
            </a:lvl3pPr>
            <a:lvl4pPr>
              <a:defRPr sz="2800"/>
            </a:lvl4pPr>
            <a:lvl5pPr>
              <a:defRPr sz="2600"/>
            </a:lvl5pPr>
            <a:lvl6pPr>
              <a:defRPr sz="2400"/>
            </a:lvl6pPr>
            <a:lvl7pPr>
              <a:defRPr sz="2200"/>
            </a:lvl7pPr>
            <a:lvl8pPr>
              <a:defRPr sz="20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44306" y="1933577"/>
            <a:ext cx="6217920" cy="5537835"/>
          </a:xfrm>
        </p:spPr>
        <p:txBody>
          <a:bodyPr lIns="0" rIns="0"/>
          <a:lstStyle>
            <a:lvl1pPr>
              <a:defRPr sz="3400"/>
            </a:lvl1pPr>
            <a:lvl2pPr>
              <a:defRPr sz="3200"/>
            </a:lvl2pPr>
            <a:lvl3pPr>
              <a:defRPr sz="3000"/>
            </a:lvl3pPr>
            <a:lvl4pPr>
              <a:defRPr sz="2800"/>
            </a:lvl4pPr>
            <a:lvl5pPr>
              <a:defRPr sz="2600"/>
            </a:lvl5pPr>
            <a:lvl6pPr>
              <a:defRPr sz="2400"/>
            </a:lvl6pPr>
            <a:lvl7pPr>
              <a:defRPr sz="2200"/>
            </a:lvl7pPr>
            <a:lvl8pPr>
              <a:defRPr sz="20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DF654-7552-4B9D-9287-15EA6E658DE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468172" y="421005"/>
            <a:ext cx="13694053" cy="67627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Title</a:t>
            </a:r>
            <a:endParaRPr lang="en-US" dirty="0"/>
          </a:p>
        </p:txBody>
      </p:sp>
      <p:sp>
        <p:nvSpPr>
          <p:cNvPr id="3" name="Subtitle A"/>
          <p:cNvSpPr>
            <a:spLocks noGrp="1"/>
          </p:cNvSpPr>
          <p:nvPr>
            <p:ph type="body" idx="1" hasCustomPrompt="1"/>
          </p:nvPr>
        </p:nvSpPr>
        <p:spPr>
          <a:xfrm>
            <a:off x="468171" y="1280160"/>
            <a:ext cx="6217920" cy="950595"/>
          </a:xfrm>
        </p:spPr>
        <p:txBody>
          <a:bodyPr vert="horz" lIns="18288" tIns="45720" rIns="18288" bIns="45720" rtlCol="0">
            <a:noAutofit/>
          </a:bodyPr>
          <a:lstStyle>
            <a:lvl1pPr>
              <a:defRPr lang="en-US" sz="4200" dirty="0" smtClean="0"/>
            </a:lvl1pPr>
          </a:lstStyle>
          <a:p>
            <a:pPr lvl="0">
              <a:buFontTx/>
            </a:pPr>
            <a:r>
              <a:rPr lang="en-US" dirty="0" smtClean="0"/>
              <a:t>Subtitle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171" y="2468882"/>
            <a:ext cx="6217920" cy="5002530"/>
          </a:xfrm>
        </p:spPr>
        <p:txBody>
          <a:bodyPr/>
          <a:lstStyle>
            <a:lvl1pPr>
              <a:defRPr sz="3400"/>
            </a:lvl1pPr>
            <a:lvl2pPr>
              <a:defRPr sz="2400"/>
            </a:lvl2pPr>
            <a:lvl3pPr>
              <a:defRPr sz="2160"/>
            </a:lvl3pPr>
            <a:lvl4pPr>
              <a:defRPr sz="1920"/>
            </a:lvl4pPr>
            <a:lvl5pPr>
              <a:defRPr sz="1920"/>
            </a:lvl5pPr>
            <a:lvl6pPr>
              <a:defRPr sz="1920"/>
            </a:lvl6pPr>
            <a:lvl7pPr>
              <a:defRPr sz="1920"/>
            </a:lvl7pPr>
            <a:lvl8pPr>
              <a:defRPr sz="1920"/>
            </a:lvl8pPr>
            <a:lvl9pPr>
              <a:defRPr sz="192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US" dirty="0"/>
          </a:p>
        </p:txBody>
      </p:sp>
      <p:sp>
        <p:nvSpPr>
          <p:cNvPr id="5" name="Subtitle"/>
          <p:cNvSpPr>
            <a:spLocks noGrp="1"/>
          </p:cNvSpPr>
          <p:nvPr>
            <p:ph type="body" sz="quarter" idx="3" hasCustomPrompt="1"/>
          </p:nvPr>
        </p:nvSpPr>
        <p:spPr>
          <a:xfrm>
            <a:off x="7944306" y="1280160"/>
            <a:ext cx="6217920" cy="950595"/>
          </a:xfrm>
        </p:spPr>
        <p:txBody>
          <a:bodyPr vert="horz" lIns="18288" tIns="45720" rIns="18288" bIns="45720" rtlCol="0">
            <a:noAutofit/>
          </a:bodyPr>
          <a:lstStyle>
            <a:lvl1pPr>
              <a:defRPr lang="en-US" sz="4200" dirty="0" smtClean="0"/>
            </a:lvl1pPr>
          </a:lstStyle>
          <a:p>
            <a:pPr lvl="0">
              <a:buFontTx/>
            </a:pPr>
            <a:r>
              <a:rPr lang="en-US" dirty="0" smtClean="0"/>
              <a:t>Subtitle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944306" y="2468882"/>
            <a:ext cx="6217920" cy="5002530"/>
          </a:xfrm>
        </p:spPr>
        <p:txBody>
          <a:bodyPr/>
          <a:lstStyle>
            <a:lvl1pPr>
              <a:defRPr sz="3400"/>
            </a:lvl1pPr>
            <a:lvl2pPr>
              <a:defRPr sz="2400"/>
            </a:lvl2pPr>
            <a:lvl3pPr>
              <a:defRPr sz="2160"/>
            </a:lvl3pPr>
            <a:lvl4pPr>
              <a:defRPr sz="1920"/>
            </a:lvl4pPr>
            <a:lvl5pPr>
              <a:defRPr sz="1920"/>
            </a:lvl5pPr>
            <a:lvl6pPr>
              <a:defRPr sz="1920"/>
            </a:lvl6pPr>
            <a:lvl7pPr>
              <a:defRPr sz="1920"/>
            </a:lvl7pPr>
            <a:lvl8pPr>
              <a:defRPr sz="1920"/>
            </a:lvl8pPr>
            <a:lvl9pPr>
              <a:defRPr sz="192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DF654-7552-4B9D-9287-15EA6E658DE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468171" y="421005"/>
            <a:ext cx="13694054" cy="67627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172" y="4754880"/>
            <a:ext cx="6172850" cy="2688336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 sz="2400"/>
            </a:lvl1pPr>
            <a:lvl2pPr>
              <a:spcBef>
                <a:spcPts val="0"/>
              </a:spcBef>
              <a:defRPr sz="2400"/>
            </a:lvl2pPr>
            <a:lvl3pPr>
              <a:spcBef>
                <a:spcPts val="0"/>
              </a:spcBef>
              <a:defRPr sz="2200"/>
            </a:lvl3pPr>
            <a:lvl4pPr>
              <a:spcBef>
                <a:spcPts val="0"/>
              </a:spcBef>
              <a:defRPr sz="2000"/>
            </a:lvl4pPr>
            <a:lvl5pPr>
              <a:spcBef>
                <a:spcPts val="0"/>
              </a:spcBef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DF654-7552-4B9D-9287-15EA6E658DE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Subtitle"/>
          <p:cNvSpPr>
            <a:spLocks noGrp="1"/>
          </p:cNvSpPr>
          <p:nvPr>
            <p:ph type="body" sz="quarter" idx="13" hasCustomPrompt="1"/>
          </p:nvPr>
        </p:nvSpPr>
        <p:spPr>
          <a:xfrm>
            <a:off x="468172" y="1100351"/>
            <a:ext cx="13688056" cy="768354"/>
          </a:xfrm>
        </p:spPr>
        <p:txBody>
          <a:bodyPr vert="horz" lIns="18288" tIns="45720" rIns="18288" bIns="45720" rtlCol="0">
            <a:noAutofit/>
          </a:bodyPr>
          <a:lstStyle>
            <a:lvl1pPr>
              <a:defRPr lang="en-US" sz="4200" dirty="0"/>
            </a:lvl1pPr>
          </a:lstStyle>
          <a:p>
            <a:pPr lvl="0">
              <a:buFontTx/>
            </a:pPr>
            <a:r>
              <a:rPr lang="en-US" dirty="0" smtClean="0"/>
              <a:t>Subtitle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7988504" y="4754880"/>
            <a:ext cx="6167722" cy="2688336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 sz="2400"/>
            </a:lvl1pPr>
            <a:lvl2pPr>
              <a:spcBef>
                <a:spcPts val="0"/>
              </a:spcBef>
              <a:defRPr sz="2400"/>
            </a:lvl2pPr>
            <a:lvl3pPr>
              <a:spcBef>
                <a:spcPts val="0"/>
              </a:spcBef>
              <a:defRPr sz="2200"/>
            </a:lvl3pPr>
            <a:lvl4pPr>
              <a:spcBef>
                <a:spcPts val="0"/>
              </a:spcBef>
              <a:defRPr sz="2000"/>
            </a:lvl4pPr>
            <a:lvl5pPr>
              <a:spcBef>
                <a:spcPts val="0"/>
              </a:spcBef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5"/>
          </p:nvPr>
        </p:nvSpPr>
        <p:spPr>
          <a:xfrm>
            <a:off x="468172" y="1920886"/>
            <a:ext cx="6172850" cy="2688336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 sz="2400"/>
            </a:lvl1pPr>
            <a:lvl2pPr>
              <a:spcBef>
                <a:spcPts val="0"/>
              </a:spcBef>
              <a:defRPr sz="2400"/>
            </a:lvl2pPr>
            <a:lvl3pPr>
              <a:spcBef>
                <a:spcPts val="0"/>
              </a:spcBef>
              <a:defRPr sz="2200"/>
            </a:lvl3pPr>
            <a:lvl4pPr>
              <a:spcBef>
                <a:spcPts val="0"/>
              </a:spcBef>
              <a:defRPr sz="2000"/>
            </a:lvl4pPr>
            <a:lvl5pPr>
              <a:spcBef>
                <a:spcPts val="0"/>
              </a:spcBef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Content Placeholder 9"/>
          <p:cNvSpPr>
            <a:spLocks noGrp="1"/>
          </p:cNvSpPr>
          <p:nvPr>
            <p:ph sz="quarter" idx="16"/>
          </p:nvPr>
        </p:nvSpPr>
        <p:spPr>
          <a:xfrm>
            <a:off x="7988504" y="1920886"/>
            <a:ext cx="6167722" cy="2688336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 sz="2400"/>
            </a:lvl1pPr>
            <a:lvl2pPr>
              <a:spcBef>
                <a:spcPts val="0"/>
              </a:spcBef>
              <a:defRPr sz="2400"/>
            </a:lvl2pPr>
            <a:lvl3pPr>
              <a:spcBef>
                <a:spcPts val="0"/>
              </a:spcBef>
              <a:defRPr sz="2200"/>
            </a:lvl3pPr>
            <a:lvl4pPr>
              <a:spcBef>
                <a:spcPts val="0"/>
              </a:spcBef>
              <a:defRPr sz="2000"/>
            </a:lvl4pPr>
            <a:lvl5pPr>
              <a:spcBef>
                <a:spcPts val="0"/>
              </a:spcBef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468171" y="421005"/>
            <a:ext cx="13694054" cy="67627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/>
          <a:p>
            <a:r>
              <a:rPr lang="en-US" dirty="0" smtClean="0"/>
              <a:t>Title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171" y="1920241"/>
            <a:ext cx="13694054" cy="554164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923521" y="7802556"/>
            <a:ext cx="1238706" cy="23207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>
                <a:solidFill>
                  <a:schemeClr val="tx1"/>
                </a:solidFill>
                <a:latin typeface="+mn-lt"/>
                <a:cs typeface="Times New Roman" pitchFamily="18" charset="0"/>
              </a:defRPr>
            </a:lvl1pPr>
          </a:lstStyle>
          <a:p>
            <a:fld id="{789DF654-7552-4B9D-9287-15EA6E658DE7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468173" y="1097280"/>
            <a:ext cx="13694054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7315200"/>
            <a:ext cx="1905000" cy="90132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6" r:id="rId4"/>
    <p:sldLayoutId id="2147483651" r:id="rId5"/>
    <p:sldLayoutId id="2147483661" r:id="rId6"/>
    <p:sldLayoutId id="2147483652" r:id="rId7"/>
    <p:sldLayoutId id="2147483653" r:id="rId8"/>
    <p:sldLayoutId id="2147483662" r:id="rId9"/>
    <p:sldLayoutId id="2147483663" r:id="rId10"/>
    <p:sldLayoutId id="2147483664" r:id="rId11"/>
    <p:sldLayoutId id="2147483654" r:id="rId12"/>
    <p:sldLayoutId id="2147483656" r:id="rId13"/>
    <p:sldLayoutId id="2147483657" r:id="rId14"/>
    <p:sldLayoutId id="2147483667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097280" rtl="0" eaLnBrk="1" latinLnBrk="0" hangingPunct="1">
        <a:spcBef>
          <a:spcPct val="0"/>
        </a:spcBef>
        <a:buNone/>
        <a:defRPr sz="44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1097280" rtl="0" eaLnBrk="1" latinLnBrk="0" hangingPunct="1">
        <a:spcBef>
          <a:spcPts val="1440"/>
        </a:spcBef>
        <a:buFont typeface="Arial" pitchFamily="34" charset="0"/>
        <a:buNone/>
        <a:defRPr sz="3400" kern="1200">
          <a:solidFill>
            <a:schemeClr val="tx1"/>
          </a:solidFill>
          <a:latin typeface="+mj-lt"/>
          <a:ea typeface="+mn-ea"/>
          <a:cs typeface="+mn-cs"/>
        </a:defRPr>
      </a:lvl1pPr>
      <a:lvl2pPr marL="0" indent="0" algn="l" defTabSz="1097280" rtl="0" eaLnBrk="1" latinLnBrk="0" hangingPunct="1">
        <a:spcBef>
          <a:spcPts val="1440"/>
        </a:spcBef>
        <a:buFont typeface="Arial" pitchFamily="34" charset="0"/>
        <a:buNone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1097280" rtl="0" eaLnBrk="1" latinLnBrk="0" hangingPunct="1">
        <a:spcBef>
          <a:spcPts val="1440"/>
        </a:spcBef>
        <a:buFont typeface="Arial" pitchFamily="34" charset="0"/>
        <a:buNone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1097280" rtl="0" eaLnBrk="1" latinLnBrk="0" hangingPunct="1">
        <a:spcBef>
          <a:spcPts val="1440"/>
        </a:spcBef>
        <a:buFont typeface="Arial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0" indent="0" algn="l" defTabSz="1097280" rtl="0" eaLnBrk="1" latinLnBrk="0" hangingPunct="1">
        <a:spcBef>
          <a:spcPts val="1440"/>
        </a:spcBef>
        <a:buFont typeface="Arial" pitchFamily="34" charset="0"/>
        <a:buNone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0" indent="0" algn="l" defTabSz="1097280" rtl="0" eaLnBrk="1" latinLnBrk="0" hangingPunct="1">
        <a:spcBef>
          <a:spcPts val="1440"/>
        </a:spcBef>
        <a:buFont typeface="Times New Roman" pitchFamily="18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1097280" rtl="0" eaLnBrk="1" latinLnBrk="0" hangingPunct="1">
        <a:spcBef>
          <a:spcPts val="1440"/>
        </a:spcBef>
        <a:buFont typeface="Arial" pitchFamily="34" charset="0"/>
        <a:buNone/>
        <a:defRPr sz="22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l" defTabSz="1097280" rtl="0" eaLnBrk="1" latinLnBrk="0" hangingPunct="1">
        <a:spcBef>
          <a:spcPts val="1440"/>
        </a:spcBef>
        <a:buFont typeface="Times New Roman" pitchFamily="18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1097280" rtl="0" eaLnBrk="1" latinLnBrk="0" hangingPunct="1">
        <a:spcBef>
          <a:spcPts val="1440"/>
        </a:spcBef>
        <a:buFont typeface="Arial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DF654-7552-4B9D-9287-15EA6E658DE7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76200"/>
            <a:ext cx="14658457" cy="83058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107969" y="4532562"/>
            <a:ext cx="3657600" cy="830997"/>
          </a:xfrm>
          <a:prstGeom prst="rect">
            <a:avLst/>
          </a:prstGeom>
          <a:solidFill>
            <a:schemeClr val="bg1">
              <a:alpha val="22000"/>
            </a:schemeClr>
          </a:solidFill>
          <a:effectLst>
            <a:outerShdw blurRad="50800" dist="50800" dir="5400000" sx="1000" sy="1000" algn="ctr" rotWithShape="0">
              <a:srgbClr val="000000">
                <a:alpha val="0"/>
              </a:srgbClr>
            </a:outerShdw>
            <a:softEdge rad="127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</a:p>
          <a:p>
            <a:pPr algn="ctr"/>
            <a:r>
              <a:rPr lang="en-US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TITLE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228600" y="6248400"/>
            <a:ext cx="3124200" cy="14478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 baseline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 smtClean="0"/>
              <a:t>Presented by:</a:t>
            </a:r>
          </a:p>
          <a:p>
            <a:r>
              <a:rPr lang="en-US" sz="1600" smtClean="0"/>
              <a:t>Name</a:t>
            </a:r>
            <a:endParaRPr lang="en-US" sz="1600" dirty="0" smtClean="0"/>
          </a:p>
          <a:p>
            <a:r>
              <a:rPr lang="en-US" sz="1600" smtClean="0"/>
              <a:t>Title</a:t>
            </a:r>
          </a:p>
          <a:p>
            <a:r>
              <a:rPr lang="en-US" sz="1600" smtClean="0"/>
              <a:t>Company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1867211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Title, Subtitle, and Content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DF654-7552-4B9D-9287-15EA6E658DE7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Title and 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DF654-7552-4B9D-9287-15EA6E658DE7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 Content Layout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DF654-7552-4B9D-9287-15EA6E658DE7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 layout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Content Placeholder 1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DF654-7552-4B9D-9287-15EA6E658DE7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Title, Subtitle and Two Content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DF654-7552-4B9D-9287-15EA6E658DE7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611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Title, Subtitle &amp; Four Content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DF654-7552-4B9D-9287-15EA6E658DE7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Title, Subtitle, 2 Pictures, 2 Content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DF654-7552-4B9D-9287-15EA6E658DE7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0" name="Picture Placeholder 9"/>
          <p:cNvSpPr>
            <a:spLocks noGrp="1"/>
          </p:cNvSpPr>
          <p:nvPr>
            <p:ph type="pic" sz="quarter" idx="16"/>
          </p:nvPr>
        </p:nvSpPr>
        <p:spPr/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Section divider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DF654-7552-4B9D-9287-15EA6E658DE7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6199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UTC">
  <a:themeElements>
    <a:clrScheme name="UTC">
      <a:dk1>
        <a:sysClr val="windowText" lastClr="000000"/>
      </a:dk1>
      <a:lt1>
        <a:sysClr val="window" lastClr="FFFFFF"/>
      </a:lt1>
      <a:dk2>
        <a:srgbClr val="000099"/>
      </a:dk2>
      <a:lt2>
        <a:srgbClr val="0038A9"/>
      </a:lt2>
      <a:accent1>
        <a:srgbClr val="D20000"/>
      </a:accent1>
      <a:accent2>
        <a:srgbClr val="0000F0"/>
      </a:accent2>
      <a:accent3>
        <a:srgbClr val="009A00"/>
      </a:accent3>
      <a:accent4>
        <a:srgbClr val="F6FC00"/>
      </a:accent4>
      <a:accent5>
        <a:srgbClr val="FF9900"/>
      </a:accent5>
      <a:accent6>
        <a:srgbClr val="993366"/>
      </a:accent6>
      <a:hlink>
        <a:srgbClr val="0000F0"/>
      </a:hlink>
      <a:folHlink>
        <a:srgbClr val="D20000"/>
      </a:folHlink>
    </a:clrScheme>
    <a:fontScheme name="UTC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UTC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dk1">
                <a:tint val="100000"/>
                <a:satMod val="10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54</Words>
  <Application>Microsoft Office PowerPoint</Application>
  <PresentationFormat>Custom</PresentationFormat>
  <Paragraphs>23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Times New Roman</vt:lpstr>
      <vt:lpstr>Arial</vt:lpstr>
      <vt:lpstr>Calibri</vt:lpstr>
      <vt:lpstr>UTC</vt:lpstr>
      <vt:lpstr>PowerPoint Presentation</vt:lpstr>
      <vt:lpstr>Title, Subtitle, and Content</vt:lpstr>
      <vt:lpstr>Title and content</vt:lpstr>
      <vt:lpstr>Two Content Layout</vt:lpstr>
      <vt:lpstr>Comparison layout</vt:lpstr>
      <vt:lpstr>Title, Subtitle and Two Content</vt:lpstr>
      <vt:lpstr>Title, Subtitle &amp; Four Content</vt:lpstr>
      <vt:lpstr>Title, Subtitle, 2 Pictures, 2 Content</vt:lpstr>
      <vt:lpstr>Section divider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UTC Slides</dc:title>
  <dc:creator>Steph-2007</dc:creator>
  <cp:lastModifiedBy>Laura Molesworth</cp:lastModifiedBy>
  <cp:revision>455</cp:revision>
  <dcterms:created xsi:type="dcterms:W3CDTF">2009-09-03T18:46:20Z</dcterms:created>
  <dcterms:modified xsi:type="dcterms:W3CDTF">2020-01-06T16:11:23Z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TCPres">
    <vt:bool>true</vt:bool>
  </property>
  <property fmtid="{D5CDD505-2E9C-101B-9397-08002B2CF9AE}" pid="3" name="UTCSize">
    <vt:lpwstr>ws</vt:lpwstr>
  </property>
  <property fmtid="{D5CDD505-2E9C-101B-9397-08002B2CF9AE}" pid="4" name="CO">
    <vt:lpwstr>UTC Climate Controls Security</vt:lpwstr>
  </property>
</Properties>
</file>